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7" r:id="rId12"/>
    <p:sldId id="264" r:id="rId13"/>
    <p:sldId id="269" r:id="rId14"/>
    <p:sldId id="270" r:id="rId15"/>
    <p:sldId id="268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1E60-89FA-4B0F-8EB2-C92546949C8F}" type="datetimeFigureOut">
              <a:rPr lang="ko-KR" altLang="en-US" smtClean="0"/>
              <a:t>2013-03-05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1FE6-DD2E-4F12-8856-B49668BF09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780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1E60-89FA-4B0F-8EB2-C92546949C8F}" type="datetimeFigureOut">
              <a:rPr lang="ko-KR" altLang="en-US" smtClean="0"/>
              <a:t>2013-03-05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1FE6-DD2E-4F12-8856-B49668BF09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65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1E60-89FA-4B0F-8EB2-C92546949C8F}" type="datetimeFigureOut">
              <a:rPr lang="ko-KR" altLang="en-US" smtClean="0"/>
              <a:t>2013-03-05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1FE6-DD2E-4F12-8856-B49668BF09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455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1E60-89FA-4B0F-8EB2-C92546949C8F}" type="datetimeFigureOut">
              <a:rPr lang="ko-KR" altLang="en-US" smtClean="0"/>
              <a:t>2013-03-05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1FE6-DD2E-4F12-8856-B49668BF09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931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1E60-89FA-4B0F-8EB2-C92546949C8F}" type="datetimeFigureOut">
              <a:rPr lang="ko-KR" altLang="en-US" smtClean="0"/>
              <a:t>2013-03-05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1FE6-DD2E-4F12-8856-B49668BF09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434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1E60-89FA-4B0F-8EB2-C92546949C8F}" type="datetimeFigureOut">
              <a:rPr lang="ko-KR" altLang="en-US" smtClean="0"/>
              <a:t>2013-03-05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1FE6-DD2E-4F12-8856-B49668BF09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259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1E60-89FA-4B0F-8EB2-C92546949C8F}" type="datetimeFigureOut">
              <a:rPr lang="ko-KR" altLang="en-US" smtClean="0"/>
              <a:t>2013-03-05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1FE6-DD2E-4F12-8856-B49668BF09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853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1E60-89FA-4B0F-8EB2-C92546949C8F}" type="datetimeFigureOut">
              <a:rPr lang="ko-KR" altLang="en-US" smtClean="0"/>
              <a:t>2013-03-05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1FE6-DD2E-4F12-8856-B49668BF09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83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1E60-89FA-4B0F-8EB2-C92546949C8F}" type="datetimeFigureOut">
              <a:rPr lang="ko-KR" altLang="en-US" smtClean="0"/>
              <a:t>2013-03-05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1FE6-DD2E-4F12-8856-B49668BF09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982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1E60-89FA-4B0F-8EB2-C92546949C8F}" type="datetimeFigureOut">
              <a:rPr lang="ko-KR" altLang="en-US" smtClean="0"/>
              <a:t>2013-03-05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1FE6-DD2E-4F12-8856-B49668BF09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486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1E60-89FA-4B0F-8EB2-C92546949C8F}" type="datetimeFigureOut">
              <a:rPr lang="ko-KR" altLang="en-US" smtClean="0"/>
              <a:t>2013-03-05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1FE6-DD2E-4F12-8856-B49668BF09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975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C1E60-89FA-4B0F-8EB2-C92546949C8F}" type="datetimeFigureOut">
              <a:rPr lang="ko-KR" altLang="en-US" smtClean="0"/>
              <a:t>2013-03-05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41FE6-DD2E-4F12-8856-B49668BF09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228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1196752"/>
            <a:ext cx="9191625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-180528" y="6021288"/>
            <a:ext cx="1872208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83568" y="620688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빌</a:t>
            </a:r>
            <a:r>
              <a:rPr lang="ko-KR" altLang="en-US" dirty="0" err="1"/>
              <a:t>드</a:t>
            </a:r>
            <a:r>
              <a:rPr lang="ko-KR" altLang="en-US" dirty="0"/>
              <a:t> </a:t>
            </a:r>
            <a:r>
              <a:rPr lang="ko-KR" altLang="en-US" dirty="0" smtClean="0"/>
              <a:t>성공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0342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4638675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4355976" y="2564904"/>
            <a:ext cx="360040" cy="216024"/>
          </a:xfrm>
          <a:prstGeom prst="rect">
            <a:avLst/>
          </a:prstGeom>
          <a:noFill/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467544" y="908720"/>
            <a:ext cx="5644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빈공간</a:t>
            </a:r>
            <a:r>
              <a:rPr lang="ko-KR" altLang="en-US" dirty="0" err="1"/>
              <a:t>을</a:t>
            </a:r>
            <a:r>
              <a:rPr lang="ko-KR" altLang="en-US" dirty="0"/>
              <a:t> </a:t>
            </a:r>
            <a:r>
              <a:rPr lang="ko-KR" altLang="en-US" dirty="0" smtClean="0"/>
              <a:t>클릭하면 </a:t>
            </a:r>
            <a:r>
              <a:rPr lang="en-US" altLang="ko-KR" dirty="0" smtClean="0"/>
              <a:t>[…] </a:t>
            </a:r>
            <a:r>
              <a:rPr lang="ko-KR" altLang="en-US" dirty="0" smtClean="0"/>
              <a:t>버튼 나타남 </a:t>
            </a:r>
            <a:r>
              <a:rPr lang="en-US" altLang="ko-KR" dirty="0" smtClean="0"/>
              <a:t>-&gt; […] </a:t>
            </a:r>
            <a:r>
              <a:rPr lang="ko-KR" altLang="en-US" dirty="0" smtClean="0"/>
              <a:t>버튼 클릭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8600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95536" y="476672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D:\GameLib2010\GameLib\2DGraphics1\lib </a:t>
            </a:r>
            <a:r>
              <a:rPr lang="ko-KR" altLang="en-US" dirty="0" smtClean="0"/>
              <a:t>폴더를 선택하고 </a:t>
            </a:r>
            <a:r>
              <a:rPr lang="en-US" altLang="ko-KR" dirty="0" smtClean="0"/>
              <a:t>[</a:t>
            </a:r>
            <a:r>
              <a:rPr lang="ko-KR" altLang="en-US" dirty="0" smtClean="0"/>
              <a:t>폴더 선택</a:t>
            </a:r>
            <a:r>
              <a:rPr lang="en-US" altLang="ko-KR" dirty="0" smtClean="0"/>
              <a:t>] </a:t>
            </a:r>
            <a:r>
              <a:rPr lang="ko-KR" altLang="en-US" dirty="0" smtClean="0"/>
              <a:t>버튼 클릭</a:t>
            </a:r>
            <a:endParaRPr lang="ko-KR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7572375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7799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4695825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1268760"/>
            <a:ext cx="1874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[</a:t>
            </a:r>
            <a:r>
              <a:rPr lang="ko-KR" altLang="en-US" dirty="0" smtClean="0"/>
              <a:t>확인</a:t>
            </a:r>
            <a:r>
              <a:rPr lang="en-US" altLang="ko-KR" dirty="0" smtClean="0"/>
              <a:t>] </a:t>
            </a:r>
            <a:r>
              <a:rPr lang="ko-KR" altLang="en-US" dirty="0" smtClean="0"/>
              <a:t>버튼 클릭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4491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10945"/>
            <a:ext cx="8077200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5508104" y="6453336"/>
            <a:ext cx="1008112" cy="382134"/>
          </a:xfrm>
          <a:prstGeom prst="rect">
            <a:avLst/>
          </a:prstGeom>
          <a:noFill/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39552" y="764704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확인 버튼 클릭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5248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8650"/>
            <a:ext cx="26574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395536" y="1412776"/>
            <a:ext cx="2880320" cy="1082774"/>
          </a:xfrm>
          <a:prstGeom prst="rect">
            <a:avLst/>
          </a:prstGeom>
          <a:noFill/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cxnSp>
        <p:nvCxnSpPr>
          <p:cNvPr id="4" name="직선 화살표 연결선 3"/>
          <p:cNvCxnSpPr/>
          <p:nvPr/>
        </p:nvCxnSpPr>
        <p:spPr>
          <a:xfrm>
            <a:off x="3275856" y="1954163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83968" y="156210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나머지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개 프로젝트에도 </a:t>
            </a:r>
            <a:r>
              <a:rPr lang="ko-KR" altLang="en-US" dirty="0" err="1" smtClean="0"/>
              <a:t>이같은</a:t>
            </a:r>
            <a:r>
              <a:rPr lang="ko-KR" altLang="en-US" dirty="0" smtClean="0"/>
              <a:t> 과정을 반복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1535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15859"/>
            <a:ext cx="263842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1052736"/>
            <a:ext cx="55226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빌드</a:t>
            </a:r>
            <a:r>
              <a:rPr lang="ko-KR" altLang="en-US" dirty="0" smtClean="0"/>
              <a:t>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솔루션 다시 </a:t>
            </a:r>
            <a:r>
              <a:rPr lang="ko-KR" altLang="en-US" dirty="0" err="1" smtClean="0"/>
              <a:t>빌드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일본어가 깨진다는 경고는 있으나 </a:t>
            </a:r>
            <a:r>
              <a:rPr lang="ko-KR" altLang="en-US" dirty="0" err="1" smtClean="0"/>
              <a:t>빌드는</a:t>
            </a:r>
            <a:r>
              <a:rPr lang="ko-KR" altLang="en-US" dirty="0" smtClean="0"/>
              <a:t> 문제 없음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4251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319338"/>
            <a:ext cx="785812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2938" y="1124744"/>
            <a:ext cx="23439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0</a:t>
            </a:r>
            <a:r>
              <a:rPr lang="ko-KR" altLang="en-US" dirty="0" smtClean="0"/>
              <a:t>개의 오류</a:t>
            </a:r>
            <a:endParaRPr lang="en-US" altLang="ko-KR" dirty="0" smtClean="0"/>
          </a:p>
          <a:p>
            <a:r>
              <a:rPr lang="en-US" altLang="ko-KR" dirty="0" smtClean="0"/>
              <a:t>6</a:t>
            </a:r>
            <a:r>
              <a:rPr lang="ko-KR" altLang="en-US" dirty="0" smtClean="0"/>
              <a:t>개의 경고</a:t>
            </a:r>
            <a:endParaRPr lang="en-US" altLang="ko-KR" dirty="0" smtClean="0"/>
          </a:p>
          <a:p>
            <a:r>
              <a:rPr lang="ko-KR" altLang="en-US" dirty="0" smtClean="0"/>
              <a:t>모</a:t>
            </a:r>
            <a:r>
              <a:rPr lang="ko-KR" altLang="en-US" dirty="0"/>
              <a:t>두 </a:t>
            </a:r>
            <a:r>
              <a:rPr lang="ko-KR" altLang="en-US" dirty="0" smtClean="0"/>
              <a:t>다시 </a:t>
            </a:r>
            <a:r>
              <a:rPr lang="ko-KR" altLang="en-US" dirty="0" err="1" smtClean="0"/>
              <a:t>빌드</a:t>
            </a:r>
            <a:r>
              <a:rPr lang="ko-KR" altLang="en-US" dirty="0" smtClean="0"/>
              <a:t> 완료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89261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6998"/>
            <a:ext cx="289560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908720"/>
            <a:ext cx="40815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디버그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디버깅하지 않고 시작 선택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* 디버깅 시작으로 해도 상관 없음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04146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222332" cy="548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692696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실행 결과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58431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268760"/>
            <a:ext cx="3767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설정</a:t>
            </a:r>
            <a:r>
              <a:rPr lang="ko-KR" altLang="en-US" dirty="0"/>
              <a:t>을 </a:t>
            </a:r>
            <a:r>
              <a:rPr lang="ko-KR" altLang="en-US" dirty="0" smtClean="0"/>
              <a:t>반복하는 삽질을 줄이려면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60776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2232248" cy="590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5856" y="620688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압축은 </a:t>
            </a:r>
            <a:r>
              <a:rPr lang="en-US" altLang="ko-KR" dirty="0" smtClean="0"/>
              <a:t>D:\GameLib2010\GameLib</a:t>
            </a:r>
            <a:r>
              <a:rPr lang="ko-KR" altLang="en-US" dirty="0" smtClean="0"/>
              <a:t>으로 풀었음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4385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83568" y="7647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smtClean="0"/>
              <a:t>$(</a:t>
            </a:r>
            <a:r>
              <a:rPr lang="en-US" altLang="ko-KR" dirty="0" smtClean="0">
                <a:solidFill>
                  <a:srgbClr val="FF0000"/>
                </a:solidFill>
              </a:rPr>
              <a:t>GAME_LIB_DIR</a:t>
            </a:r>
            <a:r>
              <a:rPr lang="en-US" altLang="ko-KR" dirty="0" smtClean="0"/>
              <a:t>)\2DGraphics1\include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2276872"/>
            <a:ext cx="45672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GAME_LIB_DIR</a:t>
            </a:r>
            <a:r>
              <a:rPr lang="ko-KR" altLang="en-US" dirty="0" smtClean="0"/>
              <a:t>을 환경 변수로 설정하면 됨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그러면 다른 예제도 편하게 </a:t>
            </a:r>
            <a:r>
              <a:rPr lang="ko-KR" altLang="en-US" dirty="0" err="1" smtClean="0"/>
              <a:t>빌드할</a:t>
            </a:r>
            <a:r>
              <a:rPr lang="ko-KR" altLang="en-US" dirty="0" smtClean="0"/>
              <a:t> 수 있음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2175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203835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908720"/>
            <a:ext cx="3619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시스템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고급 시스템 설정 클릭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9349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4505325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836712"/>
            <a:ext cx="1874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[</a:t>
            </a:r>
            <a:r>
              <a:rPr lang="ko-KR" altLang="en-US" dirty="0" smtClean="0"/>
              <a:t>환경 변수</a:t>
            </a:r>
            <a:r>
              <a:rPr lang="en-US" altLang="ko-KR" dirty="0" smtClean="0"/>
              <a:t>] </a:t>
            </a:r>
            <a:r>
              <a:rPr lang="ko-KR" altLang="en-US" dirty="0" smtClean="0"/>
              <a:t>클릭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8294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21" y="1772816"/>
            <a:ext cx="4276725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1115616" y="5517232"/>
            <a:ext cx="1440160" cy="288032"/>
          </a:xfrm>
          <a:prstGeom prst="rect">
            <a:avLst/>
          </a:prstGeom>
          <a:noFill/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95536" y="1052736"/>
            <a:ext cx="3966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시스</a:t>
            </a:r>
            <a:r>
              <a:rPr lang="ko-KR" altLang="en-US" dirty="0"/>
              <a:t>템 </a:t>
            </a:r>
            <a:r>
              <a:rPr lang="ko-KR" altLang="en-US" dirty="0" smtClean="0"/>
              <a:t>변수 쪽에 </a:t>
            </a:r>
            <a:r>
              <a:rPr lang="en-US" altLang="ko-KR" dirty="0" smtClean="0"/>
              <a:t>[</a:t>
            </a:r>
            <a:r>
              <a:rPr lang="ko-KR" altLang="en-US" dirty="0" smtClean="0"/>
              <a:t>새로 만들기</a:t>
            </a:r>
            <a:r>
              <a:rPr lang="en-US" altLang="ko-KR" dirty="0" smtClean="0"/>
              <a:t>] </a:t>
            </a:r>
            <a:r>
              <a:rPr lang="ko-KR" altLang="en-US" dirty="0" smtClean="0"/>
              <a:t>클릭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7224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22" y="1904252"/>
            <a:ext cx="39338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7622" y="908720"/>
            <a:ext cx="4584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다음과 같이 입력하고 </a:t>
            </a:r>
            <a:r>
              <a:rPr lang="en-US" altLang="ko-KR" dirty="0" smtClean="0"/>
              <a:t>[</a:t>
            </a:r>
            <a:r>
              <a:rPr lang="ko-KR" altLang="en-US" dirty="0" smtClean="0"/>
              <a:t>확인</a:t>
            </a:r>
            <a:r>
              <a:rPr lang="en-US" altLang="ko-KR" dirty="0" smtClean="0"/>
              <a:t>] </a:t>
            </a:r>
            <a:r>
              <a:rPr lang="ko-KR" altLang="en-US" dirty="0" smtClean="0"/>
              <a:t>버튼 클릭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경로는 자신이 사용하는 경로로 수정할 것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63659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24744"/>
            <a:ext cx="46810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새</a:t>
            </a:r>
            <a:r>
              <a:rPr lang="ko-KR" altLang="en-US" dirty="0"/>
              <a:t>로 </a:t>
            </a:r>
            <a:r>
              <a:rPr lang="ko-KR" altLang="en-US" dirty="0" smtClean="0"/>
              <a:t>압축을 풀고 </a:t>
            </a:r>
            <a:r>
              <a:rPr lang="en-US" altLang="ko-KR" dirty="0" smtClean="0"/>
              <a:t>2DGraphics1 </a:t>
            </a:r>
            <a:r>
              <a:rPr lang="ko-KR" altLang="en-US" dirty="0" smtClean="0"/>
              <a:t>예제를 열고</a:t>
            </a:r>
            <a:endParaRPr lang="en-US" altLang="ko-KR" dirty="0" smtClean="0"/>
          </a:p>
          <a:p>
            <a:r>
              <a:rPr lang="ko-KR" altLang="en-US" dirty="0" err="1" smtClean="0"/>
              <a:t>클</a:t>
            </a:r>
            <a:r>
              <a:rPr lang="ko-KR" altLang="en-US" dirty="0" err="1"/>
              <a:t>린</a:t>
            </a:r>
            <a:r>
              <a:rPr lang="ko-KR" altLang="en-US" dirty="0"/>
              <a:t> </a:t>
            </a:r>
            <a:r>
              <a:rPr lang="ko-KR" altLang="en-US" dirty="0" err="1" smtClean="0"/>
              <a:t>빌드해보자</a:t>
            </a:r>
            <a:r>
              <a:rPr lang="en-US" altLang="ko-KR" dirty="0" smtClean="0"/>
              <a:t>!</a:t>
            </a:r>
          </a:p>
          <a:p>
            <a:r>
              <a:rPr lang="ko-KR" altLang="en-US" dirty="0" smtClean="0"/>
              <a:t>설정</a:t>
            </a:r>
            <a:r>
              <a:rPr lang="ko-KR" altLang="en-US" dirty="0"/>
              <a:t>을 </a:t>
            </a:r>
            <a:r>
              <a:rPr lang="ko-KR" altLang="en-US" dirty="0" smtClean="0"/>
              <a:t>변경하지 않아도 한 방에 </a:t>
            </a:r>
            <a:r>
              <a:rPr lang="ko-KR" altLang="en-US" dirty="0" err="1" smtClean="0"/>
              <a:t>빌드가</a:t>
            </a:r>
            <a:r>
              <a:rPr lang="ko-KR" altLang="en-US" dirty="0" smtClean="0"/>
              <a:t> 끝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2228850"/>
            <a:ext cx="787717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1111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676275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4509120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2DGraphics1.sln </a:t>
            </a:r>
            <a:r>
              <a:rPr lang="ko-KR" altLang="en-US" dirty="0" smtClean="0"/>
              <a:t>솔루션 파일을 </a:t>
            </a:r>
            <a:r>
              <a:rPr lang="ko-KR" altLang="en-US" dirty="0" err="1" smtClean="0"/>
              <a:t>더블클릭해서</a:t>
            </a:r>
            <a:r>
              <a:rPr lang="ko-KR" altLang="en-US" dirty="0" smtClean="0"/>
              <a:t> </a:t>
            </a:r>
            <a:r>
              <a:rPr lang="en-US" altLang="ko-KR" dirty="0" smtClean="0"/>
              <a:t>VS 2010 </a:t>
            </a:r>
            <a:r>
              <a:rPr lang="ko-KR" altLang="en-US" dirty="0" smtClean="0"/>
              <a:t>실행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55580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4312"/>
            <a:ext cx="4371975" cy="642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48064" y="764704"/>
            <a:ext cx="33598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drawPixels</a:t>
            </a:r>
            <a:r>
              <a:rPr lang="en-US" altLang="ko-KR" dirty="0" smtClean="0"/>
              <a:t> </a:t>
            </a:r>
            <a:r>
              <a:rPr lang="ko-KR" altLang="en-US" dirty="0" smtClean="0"/>
              <a:t>프로젝트를 </a:t>
            </a:r>
            <a:r>
              <a:rPr lang="ko-KR" altLang="en-US" dirty="0" err="1" smtClean="0"/>
              <a:t>우클릭</a:t>
            </a:r>
            <a:r>
              <a:rPr lang="ko-KR" altLang="en-US" dirty="0" smtClean="0"/>
              <a:t> </a:t>
            </a:r>
            <a:endParaRPr lang="en-US" altLang="ko-KR" dirty="0"/>
          </a:p>
          <a:p>
            <a:r>
              <a:rPr lang="en-US" altLang="ko-KR" dirty="0" smtClean="0"/>
              <a:t>-&gt; </a:t>
            </a:r>
            <a:r>
              <a:rPr lang="ko-KR" altLang="en-US" dirty="0" smtClean="0"/>
              <a:t>속성 선택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6023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29046"/>
            <a:ext cx="809625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476672"/>
            <a:ext cx="5785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C/C++ </a:t>
            </a:r>
            <a:r>
              <a:rPr lang="ko-KR" altLang="en-US" dirty="0" smtClean="0"/>
              <a:t>선택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추가 포함 디렉터리 </a:t>
            </a:r>
            <a:r>
              <a:rPr lang="en-US" altLang="ko-KR" dirty="0" smtClean="0"/>
              <a:t>-&gt; &lt;</a:t>
            </a:r>
            <a:r>
              <a:rPr lang="ko-KR" altLang="en-US" dirty="0" smtClean="0"/>
              <a:t>편집</a:t>
            </a:r>
            <a:r>
              <a:rPr lang="en-US" altLang="ko-KR" dirty="0" smtClean="0"/>
              <a:t>…&gt; </a:t>
            </a:r>
            <a:r>
              <a:rPr lang="ko-KR" altLang="en-US" dirty="0" smtClean="0"/>
              <a:t>클릭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539552" y="2636912"/>
            <a:ext cx="648072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7884368" y="1772816"/>
            <a:ext cx="144016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5004048" y="1916832"/>
            <a:ext cx="576064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자유형 12"/>
          <p:cNvSpPr/>
          <p:nvPr/>
        </p:nvSpPr>
        <p:spPr>
          <a:xfrm>
            <a:off x="1193180" y="1430607"/>
            <a:ext cx="6713035" cy="1256837"/>
          </a:xfrm>
          <a:custGeom>
            <a:avLst/>
            <a:gdLst>
              <a:gd name="connsiteX0" fmla="*/ 0 w 6713035"/>
              <a:gd name="connsiteY0" fmla="*/ 1256837 h 1256837"/>
              <a:gd name="connsiteX1" fmla="*/ 3746810 w 6713035"/>
              <a:gd name="connsiteY1" fmla="*/ 30203 h 1256837"/>
              <a:gd name="connsiteX2" fmla="*/ 6713035 w 6713035"/>
              <a:gd name="connsiteY2" fmla="*/ 375891 h 125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13035" h="1256837">
                <a:moveTo>
                  <a:pt x="0" y="1256837"/>
                </a:moveTo>
                <a:cubicBezTo>
                  <a:pt x="1313985" y="716932"/>
                  <a:pt x="2627971" y="177027"/>
                  <a:pt x="3746810" y="30203"/>
                </a:cubicBezTo>
                <a:cubicBezTo>
                  <a:pt x="4865649" y="-116621"/>
                  <a:pt x="6233533" y="316418"/>
                  <a:pt x="6713035" y="375891"/>
                </a:cubicBezTo>
              </a:path>
            </a:pathLst>
          </a:custGeom>
          <a:noFill/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자유형 15"/>
          <p:cNvSpPr/>
          <p:nvPr/>
        </p:nvSpPr>
        <p:spPr>
          <a:xfrm>
            <a:off x="5597912" y="1951463"/>
            <a:ext cx="2364059" cy="211874"/>
          </a:xfrm>
          <a:custGeom>
            <a:avLst/>
            <a:gdLst>
              <a:gd name="connsiteX0" fmla="*/ 2364059 w 2364059"/>
              <a:gd name="connsiteY0" fmla="*/ 0 h 211874"/>
              <a:gd name="connsiteX1" fmla="*/ 2252547 w 2364059"/>
              <a:gd name="connsiteY1" fmla="*/ 55757 h 211874"/>
              <a:gd name="connsiteX2" fmla="*/ 2196790 w 2364059"/>
              <a:gd name="connsiteY2" fmla="*/ 89210 h 211874"/>
              <a:gd name="connsiteX3" fmla="*/ 2152186 w 2364059"/>
              <a:gd name="connsiteY3" fmla="*/ 111513 h 211874"/>
              <a:gd name="connsiteX4" fmla="*/ 2107581 w 2364059"/>
              <a:gd name="connsiteY4" fmla="*/ 122664 h 211874"/>
              <a:gd name="connsiteX5" fmla="*/ 1973766 w 2364059"/>
              <a:gd name="connsiteY5" fmla="*/ 144966 h 211874"/>
              <a:gd name="connsiteX6" fmla="*/ 1918010 w 2364059"/>
              <a:gd name="connsiteY6" fmla="*/ 156117 h 211874"/>
              <a:gd name="connsiteX7" fmla="*/ 1884556 w 2364059"/>
              <a:gd name="connsiteY7" fmla="*/ 167269 h 211874"/>
              <a:gd name="connsiteX8" fmla="*/ 1784195 w 2364059"/>
              <a:gd name="connsiteY8" fmla="*/ 178420 h 211874"/>
              <a:gd name="connsiteX9" fmla="*/ 1460810 w 2364059"/>
              <a:gd name="connsiteY9" fmla="*/ 211874 h 211874"/>
              <a:gd name="connsiteX10" fmla="*/ 245327 w 2364059"/>
              <a:gd name="connsiteY10" fmla="*/ 200722 h 211874"/>
              <a:gd name="connsiteX11" fmla="*/ 211873 w 2364059"/>
              <a:gd name="connsiteY11" fmla="*/ 189571 h 211874"/>
              <a:gd name="connsiteX12" fmla="*/ 156117 w 2364059"/>
              <a:gd name="connsiteY12" fmla="*/ 167269 h 211874"/>
              <a:gd name="connsiteX13" fmla="*/ 111512 w 2364059"/>
              <a:gd name="connsiteY13" fmla="*/ 156117 h 211874"/>
              <a:gd name="connsiteX14" fmla="*/ 78059 w 2364059"/>
              <a:gd name="connsiteY14" fmla="*/ 144966 h 211874"/>
              <a:gd name="connsiteX15" fmla="*/ 55756 w 2364059"/>
              <a:gd name="connsiteY15" fmla="*/ 122664 h 211874"/>
              <a:gd name="connsiteX16" fmla="*/ 0 w 2364059"/>
              <a:gd name="connsiteY16" fmla="*/ 111513 h 211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64059" h="211874">
                <a:moveTo>
                  <a:pt x="2364059" y="0"/>
                </a:moveTo>
                <a:cubicBezTo>
                  <a:pt x="2326888" y="18586"/>
                  <a:pt x="2281934" y="26372"/>
                  <a:pt x="2252547" y="55757"/>
                </a:cubicBezTo>
                <a:cubicBezTo>
                  <a:pt x="2215457" y="92846"/>
                  <a:pt x="2247458" y="67495"/>
                  <a:pt x="2196790" y="89210"/>
                </a:cubicBezTo>
                <a:cubicBezTo>
                  <a:pt x="2181511" y="95758"/>
                  <a:pt x="2167751" y="105676"/>
                  <a:pt x="2152186" y="111513"/>
                </a:cubicBezTo>
                <a:cubicBezTo>
                  <a:pt x="2137836" y="116894"/>
                  <a:pt x="2122644" y="119840"/>
                  <a:pt x="2107581" y="122664"/>
                </a:cubicBezTo>
                <a:cubicBezTo>
                  <a:pt x="2063135" y="130997"/>
                  <a:pt x="2018108" y="136098"/>
                  <a:pt x="1973766" y="144966"/>
                </a:cubicBezTo>
                <a:cubicBezTo>
                  <a:pt x="1955181" y="148683"/>
                  <a:pt x="1936397" y="151520"/>
                  <a:pt x="1918010" y="156117"/>
                </a:cubicBezTo>
                <a:cubicBezTo>
                  <a:pt x="1906606" y="158968"/>
                  <a:pt x="1896151" y="165337"/>
                  <a:pt x="1884556" y="167269"/>
                </a:cubicBezTo>
                <a:cubicBezTo>
                  <a:pt x="1851354" y="172803"/>
                  <a:pt x="1817698" y="175178"/>
                  <a:pt x="1784195" y="178420"/>
                </a:cubicBezTo>
                <a:cubicBezTo>
                  <a:pt x="1478148" y="208037"/>
                  <a:pt x="1631213" y="187529"/>
                  <a:pt x="1460810" y="211874"/>
                </a:cubicBezTo>
                <a:lnTo>
                  <a:pt x="245327" y="200722"/>
                </a:lnTo>
                <a:cubicBezTo>
                  <a:pt x="233574" y="200512"/>
                  <a:pt x="222879" y="193698"/>
                  <a:pt x="211873" y="189571"/>
                </a:cubicBezTo>
                <a:cubicBezTo>
                  <a:pt x="193130" y="182543"/>
                  <a:pt x="175107" y="173599"/>
                  <a:pt x="156117" y="167269"/>
                </a:cubicBezTo>
                <a:cubicBezTo>
                  <a:pt x="141578" y="162422"/>
                  <a:pt x="126248" y="160327"/>
                  <a:pt x="111512" y="156117"/>
                </a:cubicBezTo>
                <a:cubicBezTo>
                  <a:pt x="100210" y="152888"/>
                  <a:pt x="89210" y="148683"/>
                  <a:pt x="78059" y="144966"/>
                </a:cubicBezTo>
                <a:cubicBezTo>
                  <a:pt x="70625" y="137532"/>
                  <a:pt x="65160" y="127366"/>
                  <a:pt x="55756" y="122664"/>
                </a:cubicBezTo>
                <a:cubicBezTo>
                  <a:pt x="31650" y="110612"/>
                  <a:pt x="20631" y="111513"/>
                  <a:pt x="0" y="111513"/>
                </a:cubicBezTo>
              </a:path>
            </a:pathLst>
          </a:custGeom>
          <a:noFill/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5758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94077"/>
            <a:ext cx="46767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4427984" y="2387435"/>
            <a:ext cx="288032" cy="288032"/>
          </a:xfrm>
          <a:prstGeom prst="rect">
            <a:avLst/>
          </a:prstGeom>
          <a:noFill/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95536" y="836712"/>
            <a:ext cx="7587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두 </a:t>
            </a:r>
            <a:r>
              <a:rPr lang="ko-KR" altLang="en-US" dirty="0" smtClean="0"/>
              <a:t>번째 빈 항목을 클릭하면 오른쪽에 </a:t>
            </a:r>
            <a:r>
              <a:rPr lang="en-US" altLang="ko-KR" dirty="0" smtClean="0"/>
              <a:t>[…] </a:t>
            </a:r>
            <a:r>
              <a:rPr lang="ko-KR" altLang="en-US" dirty="0" smtClean="0"/>
              <a:t>버튼이 보임 </a:t>
            </a:r>
            <a:r>
              <a:rPr lang="en-US" altLang="ko-KR" dirty="0" smtClean="0"/>
              <a:t>-&gt; […] </a:t>
            </a:r>
            <a:r>
              <a:rPr lang="ko-KR" altLang="en-US" dirty="0" smtClean="0"/>
              <a:t>버튼 클릭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58027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51520" y="476670"/>
            <a:ext cx="7002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D:\GameLib2010\GameLib\2DGraphics1\include </a:t>
            </a:r>
            <a:r>
              <a:rPr lang="ko-KR" altLang="en-US" dirty="0" smtClean="0"/>
              <a:t>디렉터리를 선택하고 </a:t>
            </a:r>
            <a:r>
              <a:rPr lang="en-US" altLang="ko-KR" dirty="0" smtClean="0"/>
              <a:t>[</a:t>
            </a:r>
            <a:r>
              <a:rPr lang="ko-KR" altLang="en-US" dirty="0" smtClean="0"/>
              <a:t>폴더 선택</a:t>
            </a:r>
            <a:r>
              <a:rPr lang="en-US" altLang="ko-KR" dirty="0" smtClean="0"/>
              <a:t>]</a:t>
            </a:r>
            <a:r>
              <a:rPr lang="ko-KR" altLang="en-US" dirty="0" smtClean="0"/>
              <a:t>을 클릭</a:t>
            </a:r>
            <a:endParaRPr lang="ko-KR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7591425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680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66875"/>
            <a:ext cx="4676775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1124744"/>
            <a:ext cx="2648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[</a:t>
            </a:r>
            <a:r>
              <a:rPr lang="ko-KR" altLang="en-US" dirty="0" smtClean="0"/>
              <a:t>확인</a:t>
            </a:r>
            <a:r>
              <a:rPr lang="en-US" altLang="ko-KR" dirty="0" smtClean="0"/>
              <a:t>] </a:t>
            </a:r>
            <a:r>
              <a:rPr lang="ko-KR" altLang="en-US" dirty="0" smtClean="0"/>
              <a:t>클릭하면 설정 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06305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95375"/>
            <a:ext cx="8058150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620688"/>
            <a:ext cx="5689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링</a:t>
            </a:r>
            <a:r>
              <a:rPr lang="ko-KR" altLang="en-US" dirty="0" err="1"/>
              <a:t>커</a:t>
            </a:r>
            <a:r>
              <a:rPr lang="ko-KR" altLang="en-US" dirty="0"/>
              <a:t>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추가 라이브러리 디렉터리 </a:t>
            </a:r>
            <a:r>
              <a:rPr lang="en-US" altLang="ko-KR" dirty="0" smtClean="0"/>
              <a:t>-&gt; &lt;</a:t>
            </a:r>
            <a:r>
              <a:rPr lang="ko-KR" altLang="en-US" dirty="0" smtClean="0"/>
              <a:t>편집</a:t>
            </a:r>
            <a:r>
              <a:rPr lang="en-US" altLang="ko-KR" dirty="0" smtClean="0"/>
              <a:t>…&gt; </a:t>
            </a:r>
            <a:r>
              <a:rPr lang="ko-KR" altLang="en-US" dirty="0" smtClean="0"/>
              <a:t>클릭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755576" y="2852936"/>
            <a:ext cx="432048" cy="216024"/>
          </a:xfrm>
          <a:prstGeom prst="rect">
            <a:avLst/>
          </a:prstGeom>
          <a:noFill/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7956376" y="3284984"/>
            <a:ext cx="216024" cy="216024"/>
          </a:xfrm>
          <a:prstGeom prst="rect">
            <a:avLst/>
          </a:prstGeom>
          <a:noFill/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5076056" y="3501008"/>
            <a:ext cx="648072" cy="144016"/>
          </a:xfrm>
          <a:prstGeom prst="rect">
            <a:avLst/>
          </a:prstGeom>
          <a:noFill/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자유형 5"/>
          <p:cNvSpPr/>
          <p:nvPr/>
        </p:nvSpPr>
        <p:spPr>
          <a:xfrm>
            <a:off x="1215483" y="2758094"/>
            <a:ext cx="6791093" cy="553818"/>
          </a:xfrm>
          <a:custGeom>
            <a:avLst/>
            <a:gdLst>
              <a:gd name="connsiteX0" fmla="*/ 0 w 6791093"/>
              <a:gd name="connsiteY0" fmla="*/ 174677 h 553818"/>
              <a:gd name="connsiteX1" fmla="*/ 3858322 w 6791093"/>
              <a:gd name="connsiteY1" fmla="*/ 18560 h 553818"/>
              <a:gd name="connsiteX2" fmla="*/ 6791093 w 6791093"/>
              <a:gd name="connsiteY2" fmla="*/ 553818 h 553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91093" h="553818">
                <a:moveTo>
                  <a:pt x="0" y="174677"/>
                </a:moveTo>
                <a:cubicBezTo>
                  <a:pt x="1363236" y="65023"/>
                  <a:pt x="2726473" y="-44630"/>
                  <a:pt x="3858322" y="18560"/>
                </a:cubicBezTo>
                <a:cubicBezTo>
                  <a:pt x="4990171" y="81750"/>
                  <a:pt x="6352478" y="455316"/>
                  <a:pt x="6791093" y="553818"/>
                </a:cubicBezTo>
              </a:path>
            </a:pathLst>
          </a:custGeom>
          <a:noFill/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자유형 6"/>
          <p:cNvSpPr/>
          <p:nvPr/>
        </p:nvSpPr>
        <p:spPr>
          <a:xfrm>
            <a:off x="5720576" y="3523785"/>
            <a:ext cx="2386361" cy="55756"/>
          </a:xfrm>
          <a:custGeom>
            <a:avLst/>
            <a:gdLst>
              <a:gd name="connsiteX0" fmla="*/ 2386361 w 2386361"/>
              <a:gd name="connsiteY0" fmla="*/ 0 h 55756"/>
              <a:gd name="connsiteX1" fmla="*/ 0 w 2386361"/>
              <a:gd name="connsiteY1" fmla="*/ 55756 h 5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6361" h="55756">
                <a:moveTo>
                  <a:pt x="2386361" y="0"/>
                </a:moveTo>
                <a:lnTo>
                  <a:pt x="0" y="55756"/>
                </a:lnTo>
              </a:path>
            </a:pathLst>
          </a:custGeom>
          <a:noFill/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1461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  <a:tailEnd type="triangle" w="lg" len="lg"/>
        </a:ln>
      </a:spPr>
      <a:bodyPr rtlCol="0" anchor="ctr"/>
      <a:lstStyle>
        <a:defPPr algn="ctr">
          <a:defRPr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219</Words>
  <Application>Microsoft Office PowerPoint</Application>
  <PresentationFormat>화면 슬라이드 쇼(4:3)</PresentationFormat>
  <Paragraphs>39</Paragraphs>
  <Slides>25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3</cp:revision>
  <dcterms:created xsi:type="dcterms:W3CDTF">2013-03-05T08:14:54Z</dcterms:created>
  <dcterms:modified xsi:type="dcterms:W3CDTF">2013-03-05T08:43:10Z</dcterms:modified>
</cp:coreProperties>
</file>